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52C376-9A96-49F5-925B-84FDBB953699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54C73-EE27-4E38-9EF1-07AAA86F0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Users\Klaudia\Desktop\COVID-19-outbreak-timeline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i="1" dirty="0" smtClean="0">
                <a:latin typeface="Algerian" pitchFamily="82" charset="0"/>
              </a:rPr>
              <a:t>KORONAWIRUS</a:t>
            </a:r>
            <a:endParaRPr lang="pl-PL" sz="6600" i="1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i="1" dirty="0" smtClean="0"/>
              <a:t>Podstawowe informacje </a:t>
            </a:r>
            <a:endParaRPr lang="pl-PL" sz="4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rgbClr val="C00000"/>
                </a:solidFill>
              </a:rPr>
              <a:t>Stan zakażeń na dzień 29.04.2020r.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351863" cy="40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07157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WYKRES PRZEDSTAWIAJĄCY WZROST</a:t>
            </a:r>
            <a:br>
              <a:rPr lang="pl-PL" sz="3200" b="1" dirty="0" smtClean="0"/>
            </a:br>
            <a:r>
              <a:rPr lang="pl-PL" sz="3200" b="1" dirty="0" smtClean="0"/>
              <a:t> ZACHOROWAŃ </a:t>
            </a:r>
            <a:endParaRPr lang="pl-PL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286676" cy="43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7030A0"/>
                </a:solidFill>
              </a:rPr>
              <a:t>KORONAWIRUS NA ŚWIECIE</a:t>
            </a:r>
            <a:endParaRPr lang="pl-PL" sz="48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5357826"/>
            <a:ext cx="7424766" cy="1116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hlinkClick r:id="rId2" action="ppaction://hlinkfile"/>
              </a:rPr>
              <a:t>C:\Users\Klaudia\Desktop\COVID-19-outbreak-timeline.gif</a:t>
            </a:r>
            <a:endParaRPr lang="pl-PL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6786610" cy="34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572428" cy="135732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Arial Narrow" pitchFamily="34" charset="0"/>
              </a:rPr>
              <a:t>PODSUMOWANIE PRZYPADKÓW </a:t>
            </a:r>
            <a:endParaRPr lang="pl-PL" sz="4800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WIELKOPOLSKA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POTWIERDZONE- 1415          OZDROWIENIA- 0         ZGONY-84</a:t>
            </a:r>
          </a:p>
          <a:p>
            <a:pPr>
              <a:buNone/>
            </a:pPr>
            <a:endParaRPr lang="pl-P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POLSKA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POTWIERDZONE- 12218       OZDROWIENIA-2655   ZGONY-606</a:t>
            </a:r>
          </a:p>
          <a:p>
            <a:pPr>
              <a:buNone/>
            </a:pPr>
            <a:endParaRPr lang="pl-P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ŚWIAT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POTWIERDZONE- 13,16mln   OZDROWIENIA-957 tys.   ZGONY-220tys.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solidFill>
                  <a:srgbClr val="FF0000"/>
                </a:solidFill>
              </a:rPr>
              <a:t>K</a:t>
            </a:r>
            <a:r>
              <a:rPr lang="pl-PL" sz="9600" b="1" dirty="0" smtClean="0">
                <a:solidFill>
                  <a:srgbClr val="FFC000"/>
                </a:solidFill>
              </a:rPr>
              <a:t>O</a:t>
            </a:r>
            <a:r>
              <a:rPr lang="pl-PL" sz="9600" b="1" dirty="0" smtClean="0">
                <a:solidFill>
                  <a:srgbClr val="FFFF00"/>
                </a:solidFill>
              </a:rPr>
              <a:t>N</a:t>
            </a:r>
            <a:r>
              <a:rPr lang="pl-PL" sz="9600" b="1" dirty="0" smtClean="0">
                <a:solidFill>
                  <a:srgbClr val="92D050"/>
                </a:solidFill>
              </a:rPr>
              <a:t>I</a:t>
            </a:r>
            <a:r>
              <a:rPr lang="pl-PL" sz="9600" b="1" dirty="0" smtClean="0">
                <a:solidFill>
                  <a:srgbClr val="00B0F0"/>
                </a:solidFill>
              </a:rPr>
              <a:t>E</a:t>
            </a:r>
            <a:r>
              <a:rPr lang="pl-PL" sz="9600" b="1" dirty="0" smtClean="0">
                <a:solidFill>
                  <a:srgbClr val="7030A0"/>
                </a:solidFill>
              </a:rPr>
              <a:t>C</a:t>
            </a:r>
            <a:r>
              <a:rPr lang="pl-PL" sz="9600" b="1" dirty="0" smtClean="0">
                <a:solidFill>
                  <a:srgbClr val="002060"/>
                </a:solidFill>
              </a:rPr>
              <a:t>!</a:t>
            </a:r>
            <a:r>
              <a:rPr lang="pl-PL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pl-PL" sz="9600" b="1" dirty="0" smtClean="0">
                <a:solidFill>
                  <a:srgbClr val="00B050"/>
                </a:solidFill>
              </a:rPr>
              <a:t>!</a:t>
            </a:r>
            <a:endParaRPr lang="pl-PL" sz="9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5800" b="1" i="1" dirty="0" smtClean="0">
                <a:solidFill>
                  <a:srgbClr val="FF0000"/>
                </a:solidFill>
              </a:rPr>
              <a:t>DZIĘ</a:t>
            </a:r>
            <a:r>
              <a:rPr lang="pl-PL" sz="5800" b="1" i="1" dirty="0" smtClean="0">
                <a:solidFill>
                  <a:srgbClr val="FFC000"/>
                </a:solidFill>
              </a:rPr>
              <a:t>KUJĘ</a:t>
            </a:r>
            <a:r>
              <a:rPr lang="pl-PL" sz="5800" b="1" i="1" dirty="0" smtClean="0"/>
              <a:t> </a:t>
            </a:r>
            <a:r>
              <a:rPr lang="pl-PL" sz="5800" b="1" i="1" dirty="0" smtClean="0">
                <a:solidFill>
                  <a:srgbClr val="FFFF00"/>
                </a:solidFill>
              </a:rPr>
              <a:t>ZA</a:t>
            </a:r>
            <a:r>
              <a:rPr lang="pl-PL" sz="5800" b="1" i="1" dirty="0" smtClean="0"/>
              <a:t> </a:t>
            </a:r>
            <a:r>
              <a:rPr lang="pl-PL" sz="5800" b="1" i="1" dirty="0" smtClean="0">
                <a:solidFill>
                  <a:srgbClr val="92D050"/>
                </a:solidFill>
              </a:rPr>
              <a:t>UW</a:t>
            </a:r>
            <a:r>
              <a:rPr lang="pl-PL" sz="5800" b="1" i="1" dirty="0" smtClean="0">
                <a:solidFill>
                  <a:srgbClr val="00B0F0"/>
                </a:solidFill>
              </a:rPr>
              <a:t>AGĘ</a:t>
            </a:r>
          </a:p>
          <a:p>
            <a:pPr>
              <a:buNone/>
            </a:pPr>
            <a:endParaRPr lang="pl-PL" sz="5400" b="1" i="1" dirty="0" smtClean="0"/>
          </a:p>
          <a:p>
            <a:pPr>
              <a:buNone/>
            </a:pPr>
            <a:r>
              <a:rPr lang="pl-PL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Klaudia Bigos </a:t>
            </a:r>
          </a:p>
          <a:p>
            <a:pPr>
              <a:buNone/>
            </a:pPr>
            <a:r>
              <a:rPr lang="pl-PL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Kl. </a:t>
            </a:r>
            <a:r>
              <a:rPr lang="pl-PL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1TEp </a:t>
            </a:r>
            <a:r>
              <a:rPr lang="pl-PL" sz="6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pl-PL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ŹRÓDŁA:</a:t>
            </a:r>
          </a:p>
          <a:p>
            <a:pPr>
              <a:buNone/>
            </a:pPr>
            <a:r>
              <a:rPr lang="pl-PL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-</a:t>
            </a:r>
            <a:r>
              <a:rPr lang="pl-PL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wikipedia</a:t>
            </a:r>
            <a:endParaRPr lang="pl-PL" sz="3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pl-PL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-</a:t>
            </a:r>
            <a:r>
              <a:rPr lang="pl-PL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gov.pl</a:t>
            </a:r>
            <a:r>
              <a:rPr lang="pl-PL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</a:t>
            </a:r>
          </a:p>
          <a:p>
            <a:pPr>
              <a:buNone/>
            </a:pPr>
            <a:r>
              <a:rPr lang="pl-PL" sz="3000" b="1" i="1" dirty="0" smtClean="0"/>
              <a:t>                       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7467600" cy="1989166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Czym jest </a:t>
            </a:r>
            <a:r>
              <a:rPr lang="pl-PL" sz="5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koronawirus</a:t>
            </a:r>
            <a:r>
              <a:rPr lang="pl-PL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endParaRPr lang="pl-PL" sz="5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/>
              <a:t>Jest to wirus RNA osłonięty błoną tłuszczową (lipidową). Dzięki takiej budowie można mu zapobiegać przez zastosowanie środków chemicznych, takich jak zwykłe mydło, alkohol min. 60-70%, preparaty do dezynfekcji i inne wirusobójcze.</a:t>
            </a:r>
            <a:endParaRPr lang="pl-PL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5000660" cy="24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686700" cy="1785926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Jaką chorobę wywołuje </a:t>
            </a:r>
            <a:r>
              <a:rPr lang="pl-PL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koronawirus</a:t>
            </a:r>
            <a:r>
              <a:rPr lang="pl-PL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i jakie są najczęstsze objawy? </a:t>
            </a:r>
            <a:endParaRPr lang="pl-PL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i="1" dirty="0" err="1" smtClean="0"/>
              <a:t>Koronawirus</a:t>
            </a:r>
            <a:r>
              <a:rPr lang="pl-PL" b="1" i="1" dirty="0" smtClean="0"/>
              <a:t> wywołuje chorobę o nazwie COVID-19. Najczęściej występujące objawy choroby to gorączka, kaszel, duszność, problemy z oddychaniem. Chorobie mogą towarzyszyć bóle mięśni i zmęczenie.</a:t>
            </a:r>
            <a:endParaRPr lang="pl-PL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929090" cy="25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429024" cy="42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2928958" cy="574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500990" cy="1500198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Kto może zarazić się wirusem? </a:t>
            </a:r>
            <a:endParaRPr lang="pl-PL" sz="4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i="1" dirty="0" smtClean="0"/>
              <a:t>Ludzie w każdym wieku mogą zostać zainfekowani przez nowy </a:t>
            </a:r>
            <a:r>
              <a:rPr lang="pl-PL" i="1" dirty="0" err="1" smtClean="0"/>
              <a:t>koronawirus</a:t>
            </a:r>
            <a:r>
              <a:rPr lang="pl-PL" i="1" dirty="0" smtClean="0"/>
              <a:t>. Osoby starsze, a także osoby z istniejącymi schorzeniami przewlekłymi (takimi jak astma, cukrzyca, choroby serca) wydają się bardziej podatne ma wystąpienie cięższych objawów choroby. WHO zaleca osobom w każdym wieku podjęcie kroków w celu ochrony przed wirusem, np. poprzez przestrzeganie zasad higieny rąk i higieny dróg oddechowych.</a:t>
            </a:r>
            <a:endParaRPr lang="pl-PL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643866" cy="1060472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Jak poprawnie myć ręce?</a:t>
            </a:r>
            <a:endParaRPr lang="pl-PL" sz="5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3786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857356" y="1785926"/>
            <a:ext cx="6067444" cy="4688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8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 CENA" pitchFamily="2" charset="0"/>
              </a:rPr>
              <a:t>INFORMACJE I ZALECENIA</a:t>
            </a:r>
            <a:endParaRPr lang="pl-PL" sz="8000" b="1" dirty="0">
              <a:solidFill>
                <a:schemeClr val="accent3">
                  <a:lumMod val="40000"/>
                  <a:lumOff val="60000"/>
                </a:schemeClr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467600" cy="6215106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pl-PL" sz="3200" b="1" i="1" dirty="0" smtClean="0"/>
              <a:t>Zadzwoń: 800 190 590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Jest to numer infolinii Narodowego Funduszu Zdrowia dotyczącej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postępowania w sytuacji podejrzenia zakażenia </a:t>
            </a:r>
            <a:r>
              <a:rPr lang="pl-PL" i="1" dirty="0" err="1" smtClean="0">
                <a:solidFill>
                  <a:srgbClr val="FF0000"/>
                </a:solidFill>
              </a:rPr>
              <a:t>koronawirusem</a:t>
            </a:r>
            <a:endParaRPr lang="pl-PL" i="1" dirty="0" smtClean="0">
              <a:solidFill>
                <a:srgbClr val="FF0000"/>
              </a:solidFill>
            </a:endParaRPr>
          </a:p>
          <a:p>
            <a:pPr algn="r" fontAlgn="base">
              <a:buNone/>
            </a:pPr>
            <a:endParaRPr lang="pl-PL" sz="3200" b="1" i="1" dirty="0" smtClean="0"/>
          </a:p>
          <a:p>
            <a:pPr algn="r" fontAlgn="base">
              <a:buNone/>
            </a:pPr>
            <a:r>
              <a:rPr lang="pl-PL" sz="3200" b="1" i="1" dirty="0" smtClean="0"/>
              <a:t>Pamiętaj o zasłanianiu nosa i ust</a:t>
            </a:r>
          </a:p>
          <a:p>
            <a:pPr algn="r"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Od 16 kwietnia obowiązuje nakaz zasłaniania ust i nosa. Każdy, kto wychodzi z domu, musi zakryć te części twarzy. Możesz to zrobić za pomocą maseczki jednorazowej, maseczki materiałowej, chusty, apaszki czy szalika. Dzięki temu chronimy siebie i innych. Osoby zakażone </a:t>
            </a:r>
            <a:r>
              <a:rPr lang="pl-PL" i="1" dirty="0" err="1" smtClean="0">
                <a:solidFill>
                  <a:srgbClr val="C00000"/>
                </a:solidFill>
              </a:rPr>
              <a:t>koronawirusem</a:t>
            </a:r>
            <a:r>
              <a:rPr lang="pl-PL" i="1" dirty="0" smtClean="0">
                <a:solidFill>
                  <a:srgbClr val="C00000"/>
                </a:solidFill>
              </a:rPr>
              <a:t>, które przechodzą chorobę bezobjawowo, nie będą nieświadomie zarażać innych.</a:t>
            </a:r>
          </a:p>
          <a:p>
            <a:pPr fontAlgn="base">
              <a:buNone/>
            </a:pPr>
            <a:endParaRPr lang="pl-PL" sz="3200" b="1" i="1" dirty="0" smtClean="0"/>
          </a:p>
          <a:p>
            <a:pPr fontAlgn="base">
              <a:buNone/>
            </a:pPr>
            <a:r>
              <a:rPr lang="pl-PL" sz="3200" b="1" i="1" dirty="0" smtClean="0"/>
              <a:t>Unikaj  dotykania oczu, nosa i ust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Dłonie dotykają wielu powierzchni, które mogą być zanieczyszczone wirusem.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Dotknięcie oczu, nosa lub ust zanieczyszczonymi rękami, może spowodować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przeniesienie się wirusa z powierzchni na siebie.</a:t>
            </a:r>
          </a:p>
          <a:p>
            <a:pPr>
              <a:buNone/>
            </a:pPr>
            <a:endParaRPr lang="pl-PL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pl-PL" sz="3200" b="1" i="1" dirty="0" smtClean="0"/>
              <a:t>Infolinia </a:t>
            </a:r>
            <a:r>
              <a:rPr lang="pl-PL" sz="3200" b="1" i="1" dirty="0" err="1" smtClean="0"/>
              <a:t>ws</a:t>
            </a:r>
            <a:r>
              <a:rPr lang="pl-PL" sz="3200" b="1" i="1" dirty="0" smtClean="0"/>
              <a:t>. przekraczania granic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W związku z rozwojem sytuacji epidemiologicznej w Europie MSZ RP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uruchomiło infolinię dot. możliwości przekraczania granic. Informacje można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uzyskać pod numerem telefonu +48 22 523 8880.</a:t>
            </a:r>
          </a:p>
          <a:p>
            <a:pPr algn="r" fontAlgn="base">
              <a:buNone/>
            </a:pPr>
            <a:endParaRPr lang="pl-PL" sz="3200" b="1" i="1" dirty="0" smtClean="0"/>
          </a:p>
          <a:p>
            <a:pPr algn="r" fontAlgn="base">
              <a:buNone/>
            </a:pPr>
            <a:r>
              <a:rPr lang="pl-PL" sz="3200" b="1" i="1" dirty="0" smtClean="0"/>
              <a:t>Zajęcia zdalne i nauka w domu</a:t>
            </a:r>
          </a:p>
          <a:p>
            <a:pPr algn="r" fontAlgn="base">
              <a:buNone/>
            </a:pPr>
            <a:r>
              <a:rPr lang="pl-PL" i="1" dirty="0" smtClean="0">
                <a:solidFill>
                  <a:srgbClr val="FF0000"/>
                </a:solidFill>
              </a:rPr>
              <a:t>Nauczyciele i wykładowcy akademiccy mogą przesyłać swoim uczniom i studentom materiały do pracy w domu. Wszystko po to, aby </a:t>
            </a:r>
            <a:r>
              <a:rPr lang="pl-PL" i="1" dirty="0" err="1" smtClean="0">
                <a:solidFill>
                  <a:srgbClr val="FF0000"/>
                </a:solidFill>
              </a:rPr>
              <a:t>koronawirus</a:t>
            </a:r>
            <a:r>
              <a:rPr lang="pl-PL" i="1" dirty="0" smtClean="0">
                <a:solidFill>
                  <a:srgbClr val="FF0000"/>
                </a:solidFill>
              </a:rPr>
              <a:t> nie wpłynął na realizację programów nauczania.</a:t>
            </a:r>
          </a:p>
          <a:p>
            <a:pPr fontAlgn="base">
              <a:buNone/>
            </a:pPr>
            <a:endParaRPr lang="pl-PL" sz="3200" b="1" i="1" dirty="0" smtClean="0"/>
          </a:p>
          <a:p>
            <a:pPr fontAlgn="base">
              <a:buNone/>
            </a:pPr>
            <a:r>
              <a:rPr lang="pl-PL" sz="3200" b="1" i="1" dirty="0" smtClean="0"/>
              <a:t>Zachowaj bezpieczną odległość od rozmówcy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Należy zachować co najmniej 2 m odległości z osobą, która kaszle, kicha lub </a:t>
            </a:r>
          </a:p>
          <a:p>
            <a:pPr fontAlgn="base">
              <a:buNone/>
            </a:pPr>
            <a:r>
              <a:rPr lang="pl-PL" i="1" dirty="0" smtClean="0">
                <a:solidFill>
                  <a:srgbClr val="C00000"/>
                </a:solidFill>
              </a:rPr>
              <a:t>ma gorączkę.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440</Words>
  <Application>Microsoft Office PowerPoint</Application>
  <PresentationFormat>Pokaz na ekranie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Wykusz</vt:lpstr>
      <vt:lpstr>KORONAWIRUS</vt:lpstr>
      <vt:lpstr>Czym jest koronawirus?</vt:lpstr>
      <vt:lpstr>Jaką chorobę wywołuje koronawirus, i jakie są najczęstsze objawy? </vt:lpstr>
      <vt:lpstr>Slajd 4</vt:lpstr>
      <vt:lpstr>Kto może zarazić się wirusem? </vt:lpstr>
      <vt:lpstr>Jak poprawnie myć ręce?</vt:lpstr>
      <vt:lpstr>Slajd 7</vt:lpstr>
      <vt:lpstr>Slajd 8</vt:lpstr>
      <vt:lpstr>Slajd 9</vt:lpstr>
      <vt:lpstr>Stan zakażeń na dzień 29.04.2020r.</vt:lpstr>
      <vt:lpstr>WYKRES PRZEDSTAWIAJĄCY WZROST  ZACHOROWAŃ </vt:lpstr>
      <vt:lpstr>KORONAWIRUS NA ŚWIECIE</vt:lpstr>
      <vt:lpstr>PODSUMOWANIE PRZYPADKÓW </vt:lpstr>
      <vt:lpstr>KONIEC!!!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KORONAWIRUS</dc:title>
  <dc:creator>Klaudia</dc:creator>
  <cp:lastModifiedBy>Klaudia</cp:lastModifiedBy>
  <cp:revision>18</cp:revision>
  <dcterms:created xsi:type="dcterms:W3CDTF">2020-04-29T15:13:23Z</dcterms:created>
  <dcterms:modified xsi:type="dcterms:W3CDTF">2020-04-29T18:14:50Z</dcterms:modified>
</cp:coreProperties>
</file>